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</p:sldIdLst>
  <p:sldSz cx="4140200" cy="35099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8F4649-40B0-4C56-AC29-0BF04F7A9778}" v="2" dt="2025-06-10T21:20:41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61" autoAdjust="0"/>
    <p:restoredTop sz="96327" autoAdjust="0"/>
  </p:normalViewPr>
  <p:slideViewPr>
    <p:cSldViewPr snapToGrid="0">
      <p:cViewPr>
        <p:scale>
          <a:sx n="100" d="100"/>
          <a:sy n="100" d="100"/>
        </p:scale>
        <p:origin x="3756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C069F230-C2C8-46CC-AE6D-6CC2FE0B3DC8}"/>
    <pc:docChg chg="undo custSel addSld delSld modSld">
      <pc:chgData name="Fatima Pillosu" userId="a6295d4dc9e22643" providerId="LiveId" clId="{C069F230-C2C8-46CC-AE6D-6CC2FE0B3DC8}" dt="2025-05-26T07:39:27.767" v="602" actId="2696"/>
      <pc:docMkLst>
        <pc:docMk/>
      </pc:docMkLst>
      <pc:sldChg chg="addSp delSp modSp mod">
        <pc:chgData name="Fatima Pillosu" userId="a6295d4dc9e22643" providerId="LiveId" clId="{C069F230-C2C8-46CC-AE6D-6CC2FE0B3DC8}" dt="2025-05-26T07:38:23.963" v="601" actId="20577"/>
        <pc:sldMkLst>
          <pc:docMk/>
          <pc:sldMk cId="1822901782" sldId="256"/>
        </pc:sldMkLst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" creationId="{F1D71C2F-8A93-3E18-C947-1AAE4CB8DE6C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3" creationId="{F1D71C2F-8A93-3E18-C947-1AAE4CB8DE6C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4" creationId="{6FDD74F2-32FC-DC5C-AFCF-1109251281A8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5" creationId="{22DBE79A-CDEE-2F1B-733D-4B4214DE63A9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6" creationId="{E023B178-82B8-A456-CC6F-11113A21FC39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7" creationId="{F2E82DC8-5C42-716E-4D57-068EA4CD263A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8" creationId="{13CCC7D0-D92F-B870-9BE8-D967DDA8EC43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9" creationId="{20FCCC32-A76A-C731-E53C-976B51B2E78F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0" creationId="{D080BFB8-ECAC-4575-6E3F-C442E1C78A1B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1" creationId="{9A4B1EC8-EEF5-3E04-30C8-8119BB015E8C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2" creationId="{79094C95-0B0A-3F7B-65FF-675BE29609E9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3" creationId="{6137EC09-A128-E4B0-D950-46CA0486F051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4" creationId="{358AF0F2-D83D-E62C-48BA-4BD85AC209FD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5" creationId="{3FE915F8-D5A5-D72B-714A-2332F742897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6" creationId="{35FB6C0A-ABF7-0967-AE90-D6E6D00DED53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7" creationId="{2B1B51A5-3A13-957B-480D-BE6A65A3C9D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8" creationId="{5575BA01-6C94-5BE2-21E1-3A89ADE0CA6D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19" creationId="{31989090-3AC2-BECC-CBF8-E09CCF9C11A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22" creationId="{F5692430-5A8E-6737-C6AE-D00B6ADAA5F1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23" creationId="{6A6B2A8A-660A-4A79-9E00-E238CDA24704}"/>
          </ac:spMkLst>
        </pc:spChg>
        <pc:spChg chg="del">
          <ac:chgData name="Fatima Pillosu" userId="a6295d4dc9e22643" providerId="LiveId" clId="{C069F230-C2C8-46CC-AE6D-6CC2FE0B3DC8}" dt="2025-05-26T07:17:12.280" v="0" actId="21"/>
          <ac:spMkLst>
            <pc:docMk/>
            <pc:sldMk cId="1822901782" sldId="256"/>
            <ac:spMk id="24" creationId="{2420D586-7F98-6321-2908-46D9ED0F1437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5" creationId="{6FDD74F2-32FC-DC5C-AFCF-1109251281A8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6" creationId="{22DBE79A-CDEE-2F1B-733D-4B4214DE63A9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7" creationId="{E023B178-82B8-A456-CC6F-11113A21FC39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8" creationId="{F2E82DC8-5C42-716E-4D57-068EA4CD263A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29" creationId="{13CCC7D0-D92F-B870-9BE8-D967DDA8EC43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0" creationId="{20FCCC32-A76A-C731-E53C-976B51B2E78F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1" creationId="{D080BFB8-ECAC-4575-6E3F-C442E1C78A1B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2" creationId="{9A4B1EC8-EEF5-3E04-30C8-8119BB015E8C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3" creationId="{79094C95-0B0A-3F7B-65FF-675BE29609E9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4" creationId="{6137EC09-A128-E4B0-D950-46CA0486F051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5" creationId="{358AF0F2-D83D-E62C-48BA-4BD85AC209FD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6" creationId="{3FE915F8-D5A5-D72B-714A-2332F7428974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7" creationId="{35FB6C0A-ABF7-0967-AE90-D6E6D00DED53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8" creationId="{2B1B51A5-3A13-957B-480D-BE6A65A3C9D4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39" creationId="{5575BA01-6C94-5BE2-21E1-3A89ADE0CA6D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0" creationId="{31989090-3AC2-BECC-CBF8-E09CCF9C11A4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3" creationId="{F5692430-5A8E-6737-C6AE-D00B6ADAA5F1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4" creationId="{6A6B2A8A-660A-4A79-9E00-E238CDA24704}"/>
          </ac:spMkLst>
        </pc:spChg>
        <pc:spChg chg="add del mod">
          <ac:chgData name="Fatima Pillosu" userId="a6295d4dc9e22643" providerId="LiveId" clId="{C069F230-C2C8-46CC-AE6D-6CC2FE0B3DC8}" dt="2025-05-26T07:20:44.137" v="130"/>
          <ac:spMkLst>
            <pc:docMk/>
            <pc:sldMk cId="1822901782" sldId="256"/>
            <ac:spMk id="45" creationId="{2420D586-7F98-6321-2908-46D9ED0F1437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46" creationId="{021DBDBE-5D71-A7D6-ECFF-017D025DB900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5" creationId="{CE871A1E-C83B-C9CE-FBBF-7A57D2F63A02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6" creationId="{DEF8A2A1-CD5C-8A34-9C13-848897D6C347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7" creationId="{3669CAE2-4746-CC9C-1938-4FBA17142942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8" creationId="{3BC7990F-9B17-EAFC-D57D-0B3B9E3EC7C2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79" creationId="{EDCAC920-A3D0-CAAE-10E6-125CF87A6335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0" creationId="{F3717399-28D0-B737-162B-9649ED021B7D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1" creationId="{DB29077C-7F08-C502-B1E2-A26861CC77CB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2" creationId="{D63CE437-1920-22C0-9C92-C04A848B3875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3" creationId="{8DC1CBF0-2F4E-ED4E-5EE0-051C04E177F1}"/>
          </ac:spMkLst>
        </pc:spChg>
        <pc:spChg chg="add del mod">
          <ac:chgData name="Fatima Pillosu" userId="a6295d4dc9e22643" providerId="LiveId" clId="{C069F230-C2C8-46CC-AE6D-6CC2FE0B3DC8}" dt="2025-05-26T07:37:56.205" v="599" actId="21"/>
          <ac:spMkLst>
            <pc:docMk/>
            <pc:sldMk cId="1822901782" sldId="256"/>
            <ac:spMk id="84" creationId="{9AE65472-4834-AB68-C7C6-E5D119FB0BE8}"/>
          </ac:spMkLst>
        </pc:spChg>
        <pc:spChg chg="add del">
          <ac:chgData name="Fatima Pillosu" userId="a6295d4dc9e22643" providerId="LiveId" clId="{C069F230-C2C8-46CC-AE6D-6CC2FE0B3DC8}" dt="2025-05-26T07:37:54.570" v="598" actId="478"/>
          <ac:spMkLst>
            <pc:docMk/>
            <pc:sldMk cId="1822901782" sldId="256"/>
            <ac:spMk id="85" creationId="{B233BAF2-0C22-154A-ED1A-11C0A0D24C1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6" creationId="{F1D71C2F-8A93-3E18-C947-1AAE4CB8DE6C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7" creationId="{6FDD74F2-32FC-DC5C-AFCF-1109251281A8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8" creationId="{22DBE79A-CDEE-2F1B-733D-4B4214DE63A9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89" creationId="{E023B178-82B8-A456-CC6F-11113A21FC39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0" creationId="{F2E82DC8-5C42-716E-4D57-068EA4CD263A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1" creationId="{13CCC7D0-D92F-B870-9BE8-D967DDA8EC43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2" creationId="{20FCCC32-A76A-C731-E53C-976B51B2E78F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3" creationId="{D080BFB8-ECAC-4575-6E3F-C442E1C78A1B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4" creationId="{9A4B1EC8-EEF5-3E04-30C8-8119BB015E8C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5" creationId="{79094C95-0B0A-3F7B-65FF-675BE29609E9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6" creationId="{6137EC09-A128-E4B0-D950-46CA0486F051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7" creationId="{358AF0F2-D83D-E62C-48BA-4BD85AC209FD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8" creationId="{3FE915F8-D5A5-D72B-714A-2332F7428974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99" creationId="{35FB6C0A-ABF7-0967-AE90-D6E6D00DED53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0" creationId="{2B1B51A5-3A13-957B-480D-BE6A65A3C9D4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1" creationId="{5575BA01-6C94-5BE2-21E1-3A89ADE0CA6D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2" creationId="{31989090-3AC2-BECC-CBF8-E09CCF9C11A4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4" creationId="{F5692430-5A8E-6737-C6AE-D00B6ADAA5F1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05" creationId="{6A6B2A8A-660A-4A79-9E00-E238CDA24704}"/>
          </ac:spMkLst>
        </pc:spChg>
        <pc:spChg chg="add mod">
          <ac:chgData name="Fatima Pillosu" userId="a6295d4dc9e22643" providerId="LiveId" clId="{C069F230-C2C8-46CC-AE6D-6CC2FE0B3DC8}" dt="2025-05-26T07:38:23.963" v="601" actId="20577"/>
          <ac:spMkLst>
            <pc:docMk/>
            <pc:sldMk cId="1822901782" sldId="256"/>
            <ac:spMk id="106" creationId="{021DBDBE-5D71-A7D6-ECFF-017D025DB900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1" creationId="{CE871A1E-C83B-C9CE-FBBF-7A57D2F63A0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2" creationId="{DEF8A2A1-CD5C-8A34-9C13-848897D6C347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3" creationId="{3669CAE2-4746-CC9C-1938-4FBA1714294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4" creationId="{3BC7990F-9B17-EAFC-D57D-0B3B9E3EC7C2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5" creationId="{EDCAC920-A3D0-CAAE-10E6-125CF87A6335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6" creationId="{F3717399-28D0-B737-162B-9649ED021B7D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7" creationId="{DB29077C-7F08-C502-B1E2-A26861CC77CB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8" creationId="{D63CE437-1920-22C0-9C92-C04A848B3875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19" creationId="{8DC1CBF0-2F4E-ED4E-5EE0-051C04E177F1}"/>
          </ac:spMkLst>
        </pc:spChg>
        <pc:spChg chg="add mod">
          <ac:chgData name="Fatima Pillosu" userId="a6295d4dc9e22643" providerId="LiveId" clId="{C069F230-C2C8-46CC-AE6D-6CC2FE0B3DC8}" dt="2025-05-26T07:38:12.902" v="600"/>
          <ac:spMkLst>
            <pc:docMk/>
            <pc:sldMk cId="1822901782" sldId="256"/>
            <ac:spMk id="120" creationId="{9AE65472-4834-AB68-C7C6-E5D119FB0BE8}"/>
          </ac:spMkLst>
        </pc:spChg>
        <pc:picChg chg="del">
          <ac:chgData name="Fatima Pillosu" userId="a6295d4dc9e22643" providerId="LiveId" clId="{C069F230-C2C8-46CC-AE6D-6CC2FE0B3DC8}" dt="2025-05-26T07:17:12.280" v="0" actId="21"/>
          <ac:picMkLst>
            <pc:docMk/>
            <pc:sldMk cId="1822901782" sldId="256"/>
            <ac:picMk id="20" creationId="{F24BF89B-E979-A67E-7714-641B36887645}"/>
          </ac:picMkLst>
        </pc:picChg>
        <pc:picChg chg="del">
          <ac:chgData name="Fatima Pillosu" userId="a6295d4dc9e22643" providerId="LiveId" clId="{C069F230-C2C8-46CC-AE6D-6CC2FE0B3DC8}" dt="2025-05-26T07:17:12.280" v="0" actId="21"/>
          <ac:picMkLst>
            <pc:docMk/>
            <pc:sldMk cId="1822901782" sldId="256"/>
            <ac:picMk id="21" creationId="{3B2D4F94-14FF-E901-038A-2CDB92B806C1}"/>
          </ac:picMkLst>
        </pc:picChg>
        <pc:picChg chg="add del mod">
          <ac:chgData name="Fatima Pillosu" userId="a6295d4dc9e22643" providerId="LiveId" clId="{C069F230-C2C8-46CC-AE6D-6CC2FE0B3DC8}" dt="2025-05-26T07:24:21.675" v="166" actId="478"/>
          <ac:picMkLst>
            <pc:docMk/>
            <pc:sldMk cId="1822901782" sldId="256"/>
            <ac:picMk id="41" creationId="{F24BF89B-E979-A67E-7714-641B36887645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42" creationId="{3B2D4F94-14FF-E901-038A-2CDB92B806C1}"/>
          </ac:picMkLst>
        </pc:picChg>
        <pc:picChg chg="add del mod">
          <ac:chgData name="Fatima Pillosu" userId="a6295d4dc9e22643" providerId="LiveId" clId="{C069F230-C2C8-46CC-AE6D-6CC2FE0B3DC8}" dt="2025-05-26T07:22:52.720" v="144" actId="478"/>
          <ac:picMkLst>
            <pc:docMk/>
            <pc:sldMk cId="1822901782" sldId="256"/>
            <ac:picMk id="48" creationId="{B301B339-DB65-E248-BB54-E3B9811A1BE0}"/>
          </ac:picMkLst>
        </pc:picChg>
        <pc:picChg chg="add del mod">
          <ac:chgData name="Fatima Pillosu" userId="a6295d4dc9e22643" providerId="LiveId" clId="{C069F230-C2C8-46CC-AE6D-6CC2FE0B3DC8}" dt="2025-05-26T07:22:30.631" v="139" actId="478"/>
          <ac:picMkLst>
            <pc:docMk/>
            <pc:sldMk cId="1822901782" sldId="256"/>
            <ac:picMk id="50" creationId="{C97C44B2-B167-02EA-F869-D1CE019D64E5}"/>
          </ac:picMkLst>
        </pc:picChg>
        <pc:picChg chg="add del mod">
          <ac:chgData name="Fatima Pillosu" userId="a6295d4dc9e22643" providerId="LiveId" clId="{C069F230-C2C8-46CC-AE6D-6CC2FE0B3DC8}" dt="2025-05-26T07:22:59.991" v="146" actId="478"/>
          <ac:picMkLst>
            <pc:docMk/>
            <pc:sldMk cId="1822901782" sldId="256"/>
            <ac:picMk id="52" creationId="{2D63370B-6051-9563-5C7B-58DA79532DA8}"/>
          </ac:picMkLst>
        </pc:picChg>
        <pc:picChg chg="add del mod modCrop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54" creationId="{A033035E-8CFF-FEFB-68B3-6E40D31DC72E}"/>
          </ac:picMkLst>
        </pc:picChg>
        <pc:picChg chg="add del mod modCrop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56" creationId="{4168B1DC-88B2-4E3B-216F-D54A6A371C7D}"/>
          </ac:picMkLst>
        </pc:picChg>
        <pc:picChg chg="add del mod modCrop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58" creationId="{372BCCBC-B467-00A6-D4BF-233ABEBDE7A4}"/>
          </ac:picMkLst>
        </pc:picChg>
        <pc:picChg chg="add del mod modCrop">
          <ac:chgData name="Fatima Pillosu" userId="a6295d4dc9e22643" providerId="LiveId" clId="{C069F230-C2C8-46CC-AE6D-6CC2FE0B3DC8}" dt="2025-05-26T07:28:37.041" v="217" actId="478"/>
          <ac:picMkLst>
            <pc:docMk/>
            <pc:sldMk cId="1822901782" sldId="256"/>
            <ac:picMk id="60" creationId="{1ED732AB-1886-5B81-CC1C-C5694562D58C}"/>
          </ac:picMkLst>
        </pc:picChg>
        <pc:picChg chg="add del mod">
          <ac:chgData name="Fatima Pillosu" userId="a6295d4dc9e22643" providerId="LiveId" clId="{C069F230-C2C8-46CC-AE6D-6CC2FE0B3DC8}" dt="2025-05-26T07:27:47.778" v="211" actId="478"/>
          <ac:picMkLst>
            <pc:docMk/>
            <pc:sldMk cId="1822901782" sldId="256"/>
            <ac:picMk id="61" creationId="{4D4B9848-B30D-DD12-B42E-A4F8C04A8523}"/>
          </ac:picMkLst>
        </pc:picChg>
        <pc:picChg chg="add del mod">
          <ac:chgData name="Fatima Pillosu" userId="a6295d4dc9e22643" providerId="LiveId" clId="{C069F230-C2C8-46CC-AE6D-6CC2FE0B3DC8}" dt="2025-05-26T07:28:35.253" v="216" actId="478"/>
          <ac:picMkLst>
            <pc:docMk/>
            <pc:sldMk cId="1822901782" sldId="256"/>
            <ac:picMk id="62" creationId="{351084A7-5D9B-696F-DC19-A0852018948A}"/>
          </ac:picMkLst>
        </pc:picChg>
        <pc:picChg chg="add del mod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64" creationId="{7A172041-899E-1AC9-BCB2-28B21D322B6C}"/>
          </ac:picMkLst>
        </pc:picChg>
        <pc:picChg chg="add del mod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66" creationId="{BECA79A7-FA23-EA49-9557-77E4AAFDD042}"/>
          </ac:picMkLst>
        </pc:picChg>
        <pc:picChg chg="add del mod modCrop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68" creationId="{6D1C63C0-4FF6-2FFF-B6B1-9851160C2436}"/>
          </ac:picMkLst>
        </pc:picChg>
        <pc:picChg chg="add del mod modCrop">
          <ac:chgData name="Fatima Pillosu" userId="a6295d4dc9e22643" providerId="LiveId" clId="{C069F230-C2C8-46CC-AE6D-6CC2FE0B3DC8}" dt="2025-05-26T07:30:54.573" v="241" actId="21"/>
          <ac:picMkLst>
            <pc:docMk/>
            <pc:sldMk cId="1822901782" sldId="256"/>
            <ac:picMk id="70" creationId="{C4845341-AE7C-9409-C5C7-CA26718E1241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1" creationId="{7A172041-899E-1AC9-BCB2-28B21D322B6C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2" creationId="{BECA79A7-FA23-EA49-9557-77E4AAFDD042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3" creationId="{6D1C63C0-4FF6-2FFF-B6B1-9851160C2436}"/>
          </ac:picMkLst>
        </pc:picChg>
        <pc:picChg chg="add del mod">
          <ac:chgData name="Fatima Pillosu" userId="a6295d4dc9e22643" providerId="LiveId" clId="{C069F230-C2C8-46CC-AE6D-6CC2FE0B3DC8}" dt="2025-05-26T07:37:56.205" v="599" actId="21"/>
          <ac:picMkLst>
            <pc:docMk/>
            <pc:sldMk cId="1822901782" sldId="256"/>
            <ac:picMk id="74" creationId="{C4845341-AE7C-9409-C5C7-CA26718E1241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3" creationId="{3B2D4F94-14FF-E901-038A-2CDB92B806C1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7" creationId="{7A172041-899E-1AC9-BCB2-28B21D322B6C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8" creationId="{BECA79A7-FA23-EA49-9557-77E4AAFDD042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09" creationId="{6D1C63C0-4FF6-2FFF-B6B1-9851160C2436}"/>
          </ac:picMkLst>
        </pc:picChg>
        <pc:picChg chg="add mod">
          <ac:chgData name="Fatima Pillosu" userId="a6295d4dc9e22643" providerId="LiveId" clId="{C069F230-C2C8-46CC-AE6D-6CC2FE0B3DC8}" dt="2025-05-26T07:38:12.902" v="600"/>
          <ac:picMkLst>
            <pc:docMk/>
            <pc:sldMk cId="1822901782" sldId="256"/>
            <ac:picMk id="110" creationId="{C4845341-AE7C-9409-C5C7-CA26718E1241}"/>
          </ac:picMkLst>
        </pc:picChg>
      </pc:sldChg>
      <pc:sldChg chg="addSp delSp modSp new del mod">
        <pc:chgData name="Fatima Pillosu" userId="a6295d4dc9e22643" providerId="LiveId" clId="{C069F230-C2C8-46CC-AE6D-6CC2FE0B3DC8}" dt="2025-05-26T07:39:27.767" v="602" actId="2696"/>
        <pc:sldMkLst>
          <pc:docMk/>
          <pc:sldMk cId="2398749291" sldId="257"/>
        </pc:sldMkLst>
        <pc:spChg chg="del">
          <ac:chgData name="Fatima Pillosu" userId="a6295d4dc9e22643" providerId="LiveId" clId="{C069F230-C2C8-46CC-AE6D-6CC2FE0B3DC8}" dt="2025-05-26T07:30:47.669" v="240" actId="478"/>
          <ac:spMkLst>
            <pc:docMk/>
            <pc:sldMk cId="2398749291" sldId="257"/>
            <ac:spMk id="2" creationId="{43B58994-0B8F-93BF-F063-ECA709B0731B}"/>
          </ac:spMkLst>
        </pc:spChg>
        <pc:spChg chg="del">
          <ac:chgData name="Fatima Pillosu" userId="a6295d4dc9e22643" providerId="LiveId" clId="{C069F230-C2C8-46CC-AE6D-6CC2FE0B3DC8}" dt="2025-05-26T07:30:46.707" v="239" actId="478"/>
          <ac:spMkLst>
            <pc:docMk/>
            <pc:sldMk cId="2398749291" sldId="257"/>
            <ac:spMk id="3" creationId="{3BD47A30-AAA9-B27E-FE2A-EE1C566D2C87}"/>
          </ac:spMkLst>
        </pc:spChg>
        <pc:picChg chg="add del mod modCrop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64" creationId="{7A172041-899E-1AC9-BCB2-28B21D322B6C}"/>
          </ac:picMkLst>
        </pc:picChg>
        <pc:picChg chg="add del mod modCrop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66" creationId="{BECA79A7-FA23-EA49-9557-77E4AAFDD042}"/>
          </ac:picMkLst>
        </pc:picChg>
        <pc:picChg chg="add del mod modCrop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68" creationId="{6D1C63C0-4FF6-2FFF-B6B1-9851160C2436}"/>
          </ac:picMkLst>
        </pc:picChg>
        <pc:picChg chg="add del mod">
          <ac:chgData name="Fatima Pillosu" userId="a6295d4dc9e22643" providerId="LiveId" clId="{C069F230-C2C8-46CC-AE6D-6CC2FE0B3DC8}" dt="2025-05-26T07:31:41.904" v="256" actId="21"/>
          <ac:picMkLst>
            <pc:docMk/>
            <pc:sldMk cId="2398749291" sldId="257"/>
            <ac:picMk id="70" creationId="{C4845341-AE7C-9409-C5C7-CA26718E1241}"/>
          </ac:picMkLst>
        </pc:picChg>
      </pc:sldChg>
    </pc:docChg>
  </pc:docChgLst>
  <pc:docChgLst>
    <pc:chgData name="Fatima Pillosu" userId="a6295d4dc9e22643" providerId="LiveId" clId="{D28F4649-40B0-4C56-AC29-0BF04F7A9778}"/>
    <pc:docChg chg="custSel modSld">
      <pc:chgData name="Fatima Pillosu" userId="a6295d4dc9e22643" providerId="LiveId" clId="{D28F4649-40B0-4C56-AC29-0BF04F7A9778}" dt="2025-06-10T21:30:23.171" v="81" actId="255"/>
      <pc:docMkLst>
        <pc:docMk/>
      </pc:docMkLst>
      <pc:sldChg chg="addSp delSp modSp mod">
        <pc:chgData name="Fatima Pillosu" userId="a6295d4dc9e22643" providerId="LiveId" clId="{D28F4649-40B0-4C56-AC29-0BF04F7A9778}" dt="2025-06-10T21:30:23.171" v="81" actId="255"/>
        <pc:sldMkLst>
          <pc:docMk/>
          <pc:sldMk cId="1822901782" sldId="256"/>
        </pc:sldMkLst>
        <pc:spChg chg="add del">
          <ac:chgData name="Fatima Pillosu" userId="a6295d4dc9e22643" providerId="LiveId" clId="{D28F4649-40B0-4C56-AC29-0BF04F7A9778}" dt="2025-06-10T21:20:31.183" v="53" actId="478"/>
          <ac:spMkLst>
            <pc:docMk/>
            <pc:sldMk cId="1822901782" sldId="256"/>
            <ac:spMk id="2" creationId="{DCAFDC9D-7991-FD47-1C76-785022E93BAC}"/>
          </ac:spMkLst>
        </pc:spChg>
        <pc:spChg chg="add mod">
          <ac:chgData name="Fatima Pillosu" userId="a6295d4dc9e22643" providerId="LiveId" clId="{D28F4649-40B0-4C56-AC29-0BF04F7A9778}" dt="2025-06-10T21:21:12.930" v="62" actId="1038"/>
          <ac:spMkLst>
            <pc:docMk/>
            <pc:sldMk cId="1822901782" sldId="256"/>
            <ac:spMk id="3" creationId="{F1D71C2F-8A93-3E18-C947-1AAE4CB8DE6C}"/>
          </ac:spMkLst>
        </pc:spChg>
        <pc:spChg chg="add mod">
          <ac:chgData name="Fatima Pillosu" userId="a6295d4dc9e22643" providerId="LiveId" clId="{D28F4649-40B0-4C56-AC29-0BF04F7A9778}" dt="2025-06-10T21:21:12.930" v="62" actId="1038"/>
          <ac:spMkLst>
            <pc:docMk/>
            <pc:sldMk cId="1822901782" sldId="256"/>
            <ac:spMk id="4" creationId="{6FDD74F2-32FC-DC5C-AFCF-1109251281A8}"/>
          </ac:spMkLst>
        </pc:spChg>
        <pc:spChg chg="add mod">
          <ac:chgData name="Fatima Pillosu" userId="a6295d4dc9e22643" providerId="LiveId" clId="{D28F4649-40B0-4C56-AC29-0BF04F7A9778}" dt="2025-06-10T21:21:12.930" v="62" actId="1038"/>
          <ac:spMkLst>
            <pc:docMk/>
            <pc:sldMk cId="1822901782" sldId="256"/>
            <ac:spMk id="5" creationId="{22DBE79A-CDEE-2F1B-733D-4B4214DE63A9}"/>
          </ac:spMkLst>
        </pc:spChg>
        <pc:spChg chg="add mod">
          <ac:chgData name="Fatima Pillosu" userId="a6295d4dc9e22643" providerId="LiveId" clId="{D28F4649-40B0-4C56-AC29-0BF04F7A9778}" dt="2025-06-10T21:21:24.584" v="66" actId="1035"/>
          <ac:spMkLst>
            <pc:docMk/>
            <pc:sldMk cId="1822901782" sldId="256"/>
            <ac:spMk id="6" creationId="{E023B178-82B8-A456-CC6F-11113A21FC39}"/>
          </ac:spMkLst>
        </pc:spChg>
        <pc:spChg chg="add mod">
          <ac:chgData name="Fatima Pillosu" userId="a6295d4dc9e22643" providerId="LiveId" clId="{D28F4649-40B0-4C56-AC29-0BF04F7A9778}" dt="2025-06-10T21:21:24.584" v="66" actId="1035"/>
          <ac:spMkLst>
            <pc:docMk/>
            <pc:sldMk cId="1822901782" sldId="256"/>
            <ac:spMk id="7" creationId="{F2E82DC8-5C42-716E-4D57-068EA4CD263A}"/>
          </ac:spMkLst>
        </pc:spChg>
        <pc:spChg chg="add mod">
          <ac:chgData name="Fatima Pillosu" userId="a6295d4dc9e22643" providerId="LiveId" clId="{D28F4649-40B0-4C56-AC29-0BF04F7A9778}" dt="2025-06-10T21:21:24.584" v="66" actId="1035"/>
          <ac:spMkLst>
            <pc:docMk/>
            <pc:sldMk cId="1822901782" sldId="256"/>
            <ac:spMk id="8" creationId="{13CCC7D0-D92F-B870-9BE8-D967DDA8EC43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9" creationId="{20FCCC32-A76A-C731-E53C-976B51B2E78F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10" creationId="{D080BFB8-ECAC-4575-6E3F-C442E1C78A1B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11" creationId="{9A4B1EC8-EEF5-3E04-30C8-8119BB015E8C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12" creationId="{79094C95-0B0A-3F7B-65FF-675BE29609E9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13" creationId="{6137EC09-A128-E4B0-D950-46CA0486F051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14" creationId="{358AF0F2-D83D-E62C-48BA-4BD85AC209FD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15" creationId="{3FE915F8-D5A5-D72B-714A-2332F7428974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16" creationId="{35FB6C0A-ABF7-0967-AE90-D6E6D00DED53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17" creationId="{2B1B51A5-3A13-957B-480D-BE6A65A3C9D4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18" creationId="{5575BA01-6C94-5BE2-21E1-3A89ADE0CA6D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19" creationId="{31989090-3AC2-BECC-CBF8-E09CCF9C11A4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21" creationId="{F5692430-5A8E-6737-C6AE-D00B6ADAA5F1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22" creationId="{6A6B2A8A-660A-4A79-9E00-E238CDA24704}"/>
          </ac:spMkLst>
        </pc:spChg>
        <pc:spChg chg="add mod">
          <ac:chgData name="Fatima Pillosu" userId="a6295d4dc9e22643" providerId="LiveId" clId="{D28F4649-40B0-4C56-AC29-0BF04F7A9778}" dt="2025-06-10T21:30:23.171" v="81" actId="255"/>
          <ac:spMkLst>
            <pc:docMk/>
            <pc:sldMk cId="1822901782" sldId="256"/>
            <ac:spMk id="23" creationId="{021DBDBE-5D71-A7D6-ECFF-017D025DB900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28" creationId="{CE871A1E-C83B-C9CE-FBBF-7A57D2F63A02}"/>
          </ac:spMkLst>
        </pc:spChg>
        <pc:spChg chg="add mod">
          <ac:chgData name="Fatima Pillosu" userId="a6295d4dc9e22643" providerId="LiveId" clId="{D28F4649-40B0-4C56-AC29-0BF04F7A9778}" dt="2025-06-10T21:21:33.334" v="71" actId="1038"/>
          <ac:spMkLst>
            <pc:docMk/>
            <pc:sldMk cId="1822901782" sldId="256"/>
            <ac:spMk id="29" creationId="{DEF8A2A1-CD5C-8A34-9C13-848897D6C347}"/>
          </ac:spMkLst>
        </pc:spChg>
        <pc:spChg chg="add mod">
          <ac:chgData name="Fatima Pillosu" userId="a6295d4dc9e22643" providerId="LiveId" clId="{D28F4649-40B0-4C56-AC29-0BF04F7A9778}" dt="2025-06-10T21:20:44.786" v="58" actId="1036"/>
          <ac:spMkLst>
            <pc:docMk/>
            <pc:sldMk cId="1822901782" sldId="256"/>
            <ac:spMk id="30" creationId="{3669CAE2-4746-CC9C-1938-4FBA17142942}"/>
          </ac:spMkLst>
        </pc:spChg>
        <pc:spChg chg="add mod">
          <ac:chgData name="Fatima Pillosu" userId="a6295d4dc9e22643" providerId="LiveId" clId="{D28F4649-40B0-4C56-AC29-0BF04F7A9778}" dt="2025-06-10T21:21:37.040" v="73" actId="20577"/>
          <ac:spMkLst>
            <pc:docMk/>
            <pc:sldMk cId="1822901782" sldId="256"/>
            <ac:spMk id="31" creationId="{3BC7990F-9B17-EAFC-D57D-0B3B9E3EC7C2}"/>
          </ac:spMkLst>
        </pc:spChg>
        <pc:spChg chg="add mod">
          <ac:chgData name="Fatima Pillosu" userId="a6295d4dc9e22643" providerId="LiveId" clId="{D28F4649-40B0-4C56-AC29-0BF04F7A9778}" dt="2025-06-10T21:21:12.930" v="62" actId="1038"/>
          <ac:spMkLst>
            <pc:docMk/>
            <pc:sldMk cId="1822901782" sldId="256"/>
            <ac:spMk id="32" creationId="{EDCAC920-A3D0-CAAE-10E6-125CF87A6335}"/>
          </ac:spMkLst>
        </pc:spChg>
        <pc:spChg chg="add mod">
          <ac:chgData name="Fatima Pillosu" userId="a6295d4dc9e22643" providerId="LiveId" clId="{D28F4649-40B0-4C56-AC29-0BF04F7A9778}" dt="2025-06-10T21:21:12.930" v="62" actId="1038"/>
          <ac:spMkLst>
            <pc:docMk/>
            <pc:sldMk cId="1822901782" sldId="256"/>
            <ac:spMk id="33" creationId="{F3717399-28D0-B737-162B-9649ED021B7D}"/>
          </ac:spMkLst>
        </pc:spChg>
        <pc:spChg chg="add mod">
          <ac:chgData name="Fatima Pillosu" userId="a6295d4dc9e22643" providerId="LiveId" clId="{D28F4649-40B0-4C56-AC29-0BF04F7A9778}" dt="2025-06-10T21:21:12.930" v="62" actId="1038"/>
          <ac:spMkLst>
            <pc:docMk/>
            <pc:sldMk cId="1822901782" sldId="256"/>
            <ac:spMk id="34" creationId="{DB29077C-7F08-C502-B1E2-A26861CC77CB}"/>
          </ac:spMkLst>
        </pc:spChg>
        <pc:spChg chg="add mod">
          <ac:chgData name="Fatima Pillosu" userId="a6295d4dc9e22643" providerId="LiveId" clId="{D28F4649-40B0-4C56-AC29-0BF04F7A9778}" dt="2025-06-10T21:21:24.584" v="66" actId="1035"/>
          <ac:spMkLst>
            <pc:docMk/>
            <pc:sldMk cId="1822901782" sldId="256"/>
            <ac:spMk id="35" creationId="{D63CE437-1920-22C0-9C92-C04A848B3875}"/>
          </ac:spMkLst>
        </pc:spChg>
        <pc:spChg chg="add mod">
          <ac:chgData name="Fatima Pillosu" userId="a6295d4dc9e22643" providerId="LiveId" clId="{D28F4649-40B0-4C56-AC29-0BF04F7A9778}" dt="2025-06-10T21:21:24.584" v="66" actId="1035"/>
          <ac:spMkLst>
            <pc:docMk/>
            <pc:sldMk cId="1822901782" sldId="256"/>
            <ac:spMk id="36" creationId="{8DC1CBF0-2F4E-ED4E-5EE0-051C04E177F1}"/>
          </ac:spMkLst>
        </pc:spChg>
        <pc:spChg chg="add mod">
          <ac:chgData name="Fatima Pillosu" userId="a6295d4dc9e22643" providerId="LiveId" clId="{D28F4649-40B0-4C56-AC29-0BF04F7A9778}" dt="2025-06-10T21:21:24.584" v="66" actId="1035"/>
          <ac:spMkLst>
            <pc:docMk/>
            <pc:sldMk cId="1822901782" sldId="256"/>
            <ac:spMk id="37" creationId="{9AE65472-4834-AB68-C7C6-E5D119FB0BE8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86" creationId="{F1D71C2F-8A93-3E18-C947-1AAE4CB8DE6C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87" creationId="{6FDD74F2-32FC-DC5C-AFCF-1109251281A8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88" creationId="{22DBE79A-CDEE-2F1B-733D-4B4214DE63A9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89" creationId="{E023B178-82B8-A456-CC6F-11113A21FC39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90" creationId="{F2E82DC8-5C42-716E-4D57-068EA4CD263A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91" creationId="{13CCC7D0-D92F-B870-9BE8-D967DDA8EC43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92" creationId="{20FCCC32-A76A-C731-E53C-976B51B2E78F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93" creationId="{D080BFB8-ECAC-4575-6E3F-C442E1C78A1B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94" creationId="{9A4B1EC8-EEF5-3E04-30C8-8119BB015E8C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95" creationId="{79094C95-0B0A-3F7B-65FF-675BE29609E9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96" creationId="{6137EC09-A128-E4B0-D950-46CA0486F051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97" creationId="{358AF0F2-D83D-E62C-48BA-4BD85AC209FD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98" creationId="{3FE915F8-D5A5-D72B-714A-2332F7428974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99" creationId="{35FB6C0A-ABF7-0967-AE90-D6E6D00DED53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00" creationId="{2B1B51A5-3A13-957B-480D-BE6A65A3C9D4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01" creationId="{5575BA01-6C94-5BE2-21E1-3A89ADE0CA6D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02" creationId="{31989090-3AC2-BECC-CBF8-E09CCF9C11A4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04" creationId="{F5692430-5A8E-6737-C6AE-D00B6ADAA5F1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05" creationId="{6A6B2A8A-660A-4A79-9E00-E238CDA24704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06" creationId="{021DBDBE-5D71-A7D6-ECFF-017D025DB900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11" creationId="{CE871A1E-C83B-C9CE-FBBF-7A57D2F63A02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12" creationId="{DEF8A2A1-CD5C-8A34-9C13-848897D6C347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13" creationId="{3669CAE2-4746-CC9C-1938-4FBA17142942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14" creationId="{3BC7990F-9B17-EAFC-D57D-0B3B9E3EC7C2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15" creationId="{EDCAC920-A3D0-CAAE-10E6-125CF87A6335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16" creationId="{F3717399-28D0-B737-162B-9649ED021B7D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17" creationId="{DB29077C-7F08-C502-B1E2-A26861CC77CB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18" creationId="{D63CE437-1920-22C0-9C92-C04A848B3875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19" creationId="{8DC1CBF0-2F4E-ED4E-5EE0-051C04E177F1}"/>
          </ac:spMkLst>
        </pc:spChg>
        <pc:spChg chg="del mod">
          <ac:chgData name="Fatima Pillosu" userId="a6295d4dc9e22643" providerId="LiveId" clId="{D28F4649-40B0-4C56-AC29-0BF04F7A9778}" dt="2025-06-10T21:20:32.956" v="54" actId="21"/>
          <ac:spMkLst>
            <pc:docMk/>
            <pc:sldMk cId="1822901782" sldId="256"/>
            <ac:spMk id="120" creationId="{9AE65472-4834-AB68-C7C6-E5D119FB0BE8}"/>
          </ac:spMkLst>
        </pc:spChg>
        <pc:picChg chg="add mod">
          <ac:chgData name="Fatima Pillosu" userId="a6295d4dc9e22643" providerId="LiveId" clId="{D28F4649-40B0-4C56-AC29-0BF04F7A9778}" dt="2025-06-10T21:20:44.786" v="58" actId="1036"/>
          <ac:picMkLst>
            <pc:docMk/>
            <pc:sldMk cId="1822901782" sldId="256"/>
            <ac:picMk id="20" creationId="{3B2D4F94-14FF-E901-038A-2CDB92B806C1}"/>
          </ac:picMkLst>
        </pc:picChg>
        <pc:picChg chg="add mod">
          <ac:chgData name="Fatima Pillosu" userId="a6295d4dc9e22643" providerId="LiveId" clId="{D28F4649-40B0-4C56-AC29-0BF04F7A9778}" dt="2025-06-10T21:20:59.538" v="59" actId="552"/>
          <ac:picMkLst>
            <pc:docMk/>
            <pc:sldMk cId="1822901782" sldId="256"/>
            <ac:picMk id="24" creationId="{7A172041-899E-1AC9-BCB2-28B21D322B6C}"/>
          </ac:picMkLst>
        </pc:picChg>
        <pc:picChg chg="add mod">
          <ac:chgData name="Fatima Pillosu" userId="a6295d4dc9e22643" providerId="LiveId" clId="{D28F4649-40B0-4C56-AC29-0BF04F7A9778}" dt="2025-06-10T21:20:44.786" v="58" actId="1036"/>
          <ac:picMkLst>
            <pc:docMk/>
            <pc:sldMk cId="1822901782" sldId="256"/>
            <ac:picMk id="25" creationId="{BECA79A7-FA23-EA49-9557-77E4AAFDD042}"/>
          </ac:picMkLst>
        </pc:picChg>
        <pc:picChg chg="add mod">
          <ac:chgData name="Fatima Pillosu" userId="a6295d4dc9e22643" providerId="LiveId" clId="{D28F4649-40B0-4C56-AC29-0BF04F7A9778}" dt="2025-06-10T21:20:59.538" v="59" actId="552"/>
          <ac:picMkLst>
            <pc:docMk/>
            <pc:sldMk cId="1822901782" sldId="256"/>
            <ac:picMk id="26" creationId="{6D1C63C0-4FF6-2FFF-B6B1-9851160C2436}"/>
          </ac:picMkLst>
        </pc:picChg>
        <pc:picChg chg="add mod">
          <ac:chgData name="Fatima Pillosu" userId="a6295d4dc9e22643" providerId="LiveId" clId="{D28F4649-40B0-4C56-AC29-0BF04F7A9778}" dt="2025-06-10T21:20:44.786" v="58" actId="1036"/>
          <ac:picMkLst>
            <pc:docMk/>
            <pc:sldMk cId="1822901782" sldId="256"/>
            <ac:picMk id="27" creationId="{C4845341-AE7C-9409-C5C7-CA26718E1241}"/>
          </ac:picMkLst>
        </pc:picChg>
        <pc:picChg chg="del mod">
          <ac:chgData name="Fatima Pillosu" userId="a6295d4dc9e22643" providerId="LiveId" clId="{D28F4649-40B0-4C56-AC29-0BF04F7A9778}" dt="2025-06-10T21:20:32.956" v="54" actId="21"/>
          <ac:picMkLst>
            <pc:docMk/>
            <pc:sldMk cId="1822901782" sldId="256"/>
            <ac:picMk id="103" creationId="{3B2D4F94-14FF-E901-038A-2CDB92B806C1}"/>
          </ac:picMkLst>
        </pc:picChg>
        <pc:picChg chg="del mod">
          <ac:chgData name="Fatima Pillosu" userId="a6295d4dc9e22643" providerId="LiveId" clId="{D28F4649-40B0-4C56-AC29-0BF04F7A9778}" dt="2025-06-10T21:20:32.956" v="54" actId="21"/>
          <ac:picMkLst>
            <pc:docMk/>
            <pc:sldMk cId="1822901782" sldId="256"/>
            <ac:picMk id="107" creationId="{7A172041-899E-1AC9-BCB2-28B21D322B6C}"/>
          </ac:picMkLst>
        </pc:picChg>
        <pc:picChg chg="del mod">
          <ac:chgData name="Fatima Pillosu" userId="a6295d4dc9e22643" providerId="LiveId" clId="{D28F4649-40B0-4C56-AC29-0BF04F7A9778}" dt="2025-06-10T21:20:32.956" v="54" actId="21"/>
          <ac:picMkLst>
            <pc:docMk/>
            <pc:sldMk cId="1822901782" sldId="256"/>
            <ac:picMk id="108" creationId="{BECA79A7-FA23-EA49-9557-77E4AAFDD042}"/>
          </ac:picMkLst>
        </pc:picChg>
        <pc:picChg chg="del mod">
          <ac:chgData name="Fatima Pillosu" userId="a6295d4dc9e22643" providerId="LiveId" clId="{D28F4649-40B0-4C56-AC29-0BF04F7A9778}" dt="2025-06-10T21:20:32.956" v="54" actId="21"/>
          <ac:picMkLst>
            <pc:docMk/>
            <pc:sldMk cId="1822901782" sldId="256"/>
            <ac:picMk id="109" creationId="{6D1C63C0-4FF6-2FFF-B6B1-9851160C2436}"/>
          </ac:picMkLst>
        </pc:picChg>
        <pc:picChg chg="del mod">
          <ac:chgData name="Fatima Pillosu" userId="a6295d4dc9e22643" providerId="LiveId" clId="{D28F4649-40B0-4C56-AC29-0BF04F7A9778}" dt="2025-06-10T21:20:32.956" v="54" actId="21"/>
          <ac:picMkLst>
            <pc:docMk/>
            <pc:sldMk cId="1822901782" sldId="256"/>
            <ac:picMk id="110" creationId="{C4845341-AE7C-9409-C5C7-CA26718E1241}"/>
          </ac:picMkLst>
        </pc:picChg>
      </pc:sldChg>
    </pc:docChg>
  </pc:docChgLst>
  <pc:docChgLst>
    <pc:chgData name="Fatima Pillosu" userId="a6295d4dc9e22643" providerId="LiveId" clId="{A3E538A5-459A-4BDB-8DEE-459E5B5C36DA}"/>
    <pc:docChg chg="undo custSel modSld">
      <pc:chgData name="Fatima Pillosu" userId="a6295d4dc9e22643" providerId="LiveId" clId="{A3E538A5-459A-4BDB-8DEE-459E5B5C36DA}" dt="2024-06-25T10:31:26.522" v="889" actId="1582"/>
      <pc:docMkLst>
        <pc:docMk/>
      </pc:docMkLst>
      <pc:sldChg chg="addSp delSp modSp mod">
        <pc:chgData name="Fatima Pillosu" userId="a6295d4dc9e22643" providerId="LiveId" clId="{A3E538A5-459A-4BDB-8DEE-459E5B5C36DA}" dt="2024-06-25T10:31:26.522" v="889" actId="1582"/>
        <pc:sldMkLst>
          <pc:docMk/>
          <pc:sldMk cId="1822901782" sldId="256"/>
        </pc:sldMkLst>
        <pc:spChg chg="add del">
          <ac:chgData name="Fatima Pillosu" userId="a6295d4dc9e22643" providerId="LiveId" clId="{A3E538A5-459A-4BDB-8DEE-459E5B5C36DA}" dt="2024-06-25T09:41:02.056" v="878" actId="478"/>
          <ac:spMkLst>
            <pc:docMk/>
            <pc:sldMk cId="1822901782" sldId="256"/>
            <ac:spMk id="2" creationId="{95216802-C40F-DFF0-F410-DE1A5C6898F8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3" creationId="{F1D71C2F-8A93-3E18-C947-1AAE4CB8DE6C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4" creationId="{6FDD74F2-32FC-DC5C-AFCF-1109251281A8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5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5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6" creationId="{6FDD74F2-32FC-DC5C-AFCF-1109251281A8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6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7" creationId="{22DBE79A-CDEE-2F1B-733D-4B4214DE63A9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7" creationId="{F2E82DC8-5C42-716E-4D57-068EA4CD263A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8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8" creationId="{E023B178-82B8-A456-CC6F-11113A21FC39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9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9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0" creationId="{13CCC7D0-D92F-B870-9BE8-D967DDA8EC43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0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1" creationId="{20FCCC32-A76A-C731-E53C-976B51B2E78F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1" creationId="{9A4B1EC8-EEF5-3E04-30C8-8119BB015E8C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2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2" creationId="{D080BFB8-ECAC-4575-6E3F-C442E1C78A1B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3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3" creationId="{9A4B1EC8-EEF5-3E04-30C8-8119BB015E8C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4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4" creationId="{79094C95-0B0A-3F7B-65FF-675BE29609E9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5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5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6" creationId="{358AF0F2-D83D-E62C-48BA-4BD85AC209FD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6" creationId="{35FB6C0A-ABF7-0967-AE90-D6E6D00DED53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7" creationId="{2B1B51A5-3A13-957B-480D-BE6A65A3C9D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7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8" creationId="{35FB6C0A-ABF7-0967-AE90-D6E6D00DED53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8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19" creationId="{2B1B51A5-3A13-957B-480D-BE6A65A3C9D4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19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0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1" creationId="{31989090-3AC2-BECC-CBF8-E09CCF9C11A4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22" creationId="{F5692430-5A8E-6737-C6AE-D00B6ADAA5F1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23" creationId="{6A6B2A8A-660A-4A79-9E00-E238CDA24704}"/>
          </ac:spMkLst>
        </pc:spChg>
        <pc:spChg chg="add mod">
          <ac:chgData name="Fatima Pillosu" userId="a6295d4dc9e22643" providerId="LiveId" clId="{A3E538A5-459A-4BDB-8DEE-459E5B5C36DA}" dt="2024-06-25T09:41:25.297" v="881" actId="1037"/>
          <ac:spMkLst>
            <pc:docMk/>
            <pc:sldMk cId="1822901782" sldId="256"/>
            <ac:spMk id="24" creationId="{2420D586-7F98-6321-2908-46D9ED0F1437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6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4T17:05:52.471" v="176" actId="21"/>
          <ac:spMkLst>
            <pc:docMk/>
            <pc:sldMk cId="1822901782" sldId="256"/>
            <ac:spMk id="27" creationId="{6A6B2A8A-660A-4A79-9E00-E238CDA24704}"/>
          </ac:spMkLst>
        </pc:spChg>
        <pc:spChg chg="add del">
          <ac:chgData name="Fatima Pillosu" userId="a6295d4dc9e22643" providerId="LiveId" clId="{A3E538A5-459A-4BDB-8DEE-459E5B5C36DA}" dt="2024-06-24T17:05:50.102" v="175" actId="478"/>
          <ac:spMkLst>
            <pc:docMk/>
            <pc:sldMk cId="1822901782" sldId="256"/>
            <ac:spMk id="28" creationId="{CE6D2F84-ECDD-AA7D-5974-B095431E3AA8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29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0" creationId="{6FDD74F2-32FC-DC5C-AFCF-1109251281A8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1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2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3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4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5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6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7" creationId="{9A4B1EC8-EEF5-3E04-30C8-8119BB015E8C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8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39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0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1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2" creationId="{35FB6C0A-ABF7-0967-AE90-D6E6D00DED53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43" creationId="{2B1B51A5-3A13-957B-480D-BE6A65A3C9D4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6" creationId="{F1D71C2F-8A93-3E18-C947-1AAE4CB8DE6C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7" creationId="{6FDD74F2-32FC-DC5C-AFCF-1109251281A8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8" creationId="{22DBE79A-CDEE-2F1B-733D-4B4214DE63A9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49" creationId="{E023B178-82B8-A456-CC6F-11113A21FC39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0" creationId="{F2E82DC8-5C42-716E-4D57-068EA4CD263A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1" creationId="{13CCC7D0-D92F-B870-9BE8-D967DDA8EC43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2" creationId="{20FCCC32-A76A-C731-E53C-976B51B2E78F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3" creationId="{D080BFB8-ECAC-4575-6E3F-C442E1C78A1B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4" creationId="{9A4B1EC8-EEF5-3E04-30C8-8119BB015E8C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5" creationId="{79094C95-0B0A-3F7B-65FF-675BE29609E9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6" creationId="{6137EC09-A128-E4B0-D950-46CA0486F051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7" creationId="{358AF0F2-D83D-E62C-48BA-4BD85AC209FD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8" creationId="{3FE915F8-D5A5-D72B-714A-2332F7428974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59" creationId="{35FB6C0A-ABF7-0967-AE90-D6E6D00DED53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60" creationId="{2B1B51A5-3A13-957B-480D-BE6A65A3C9D4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61" creationId="{5575BA01-6C94-5BE2-21E1-3A89ADE0CA6D}"/>
          </ac:spMkLst>
        </pc:spChg>
        <pc:spChg chg="del">
          <ac:chgData name="Fatima Pillosu" userId="a6295d4dc9e22643" providerId="LiveId" clId="{A3E538A5-459A-4BDB-8DEE-459E5B5C36DA}" dt="2024-06-24T16:56:46.252" v="6" actId="21"/>
          <ac:spMkLst>
            <pc:docMk/>
            <pc:sldMk cId="1822901782" sldId="256"/>
            <ac:spMk id="62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3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4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7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4T17:06:31.160" v="181" actId="21"/>
          <ac:spMkLst>
            <pc:docMk/>
            <pc:sldMk cId="1822901782" sldId="256"/>
            <ac:spMk id="68" creationId="{6A6B2A8A-660A-4A79-9E00-E238CDA2470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69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0" creationId="{6FDD74F2-32FC-DC5C-AFCF-1109251281A8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1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2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3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4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5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6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7" creationId="{9A4B1EC8-EEF5-3E04-30C8-8119BB015E8C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8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79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0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1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2" creationId="{35FB6C0A-ABF7-0967-AE90-D6E6D00DED53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3" creationId="{2B1B51A5-3A13-957B-480D-BE6A65A3C9D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4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5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8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89" creationId="{6A6B2A8A-660A-4A79-9E00-E238CDA24704}"/>
          </ac:spMkLst>
        </pc:spChg>
        <pc:spChg chg="add del mod">
          <ac:chgData name="Fatima Pillosu" userId="a6295d4dc9e22643" providerId="LiveId" clId="{A3E538A5-459A-4BDB-8DEE-459E5B5C36DA}" dt="2024-06-24T17:11:10.593" v="303" actId="21"/>
          <ac:spMkLst>
            <pc:docMk/>
            <pc:sldMk cId="1822901782" sldId="256"/>
            <ac:spMk id="90" creationId="{2420D586-7F98-6321-2908-46D9ED0F1437}"/>
          </ac:spMkLst>
        </pc:spChg>
        <pc:spChg chg="add del">
          <ac:chgData name="Fatima Pillosu" userId="a6295d4dc9e22643" providerId="LiveId" clId="{A3E538A5-459A-4BDB-8DEE-459E5B5C36DA}" dt="2024-06-24T17:11:08.614" v="302" actId="478"/>
          <ac:spMkLst>
            <pc:docMk/>
            <pc:sldMk cId="1822901782" sldId="256"/>
            <ac:spMk id="91" creationId="{BDCA8477-DC83-1709-CB1C-892AC6A9F931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2" creationId="{F1D71C2F-8A93-3E18-C947-1AAE4CB8DE6C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3" creationId="{6FDD74F2-32FC-DC5C-AFCF-1109251281A8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4" creationId="{22DBE79A-CDEE-2F1B-733D-4B4214DE63A9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5" creationId="{E023B178-82B8-A456-CC6F-11113A21FC39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6" creationId="{F2E82DC8-5C42-716E-4D57-068EA4CD263A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7" creationId="{13CCC7D0-D92F-B870-9BE8-D967DDA8EC43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8" creationId="{20FCCC32-A76A-C731-E53C-976B51B2E78F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99" creationId="{D080BFB8-ECAC-4575-6E3F-C442E1C78A1B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0" creationId="{9A4B1EC8-EEF5-3E04-30C8-8119BB015E8C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1" creationId="{79094C95-0B0A-3F7B-65FF-675BE29609E9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2" creationId="{6137EC09-A128-E4B0-D950-46CA0486F051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3" creationId="{358AF0F2-D83D-E62C-48BA-4BD85AC209FD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4" creationId="{3FE915F8-D5A5-D72B-714A-2332F742897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5" creationId="{35FB6C0A-ABF7-0967-AE90-D6E6D00DED53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6" creationId="{2B1B51A5-3A13-957B-480D-BE6A65A3C9D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7" creationId="{5575BA01-6C94-5BE2-21E1-3A89ADE0CA6D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08" creationId="{31989090-3AC2-BECC-CBF8-E09CCF9C11A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11" creationId="{F5692430-5A8E-6737-C6AE-D00B6ADAA5F1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12" creationId="{6A6B2A8A-660A-4A79-9E00-E238CDA24704}"/>
          </ac:spMkLst>
        </pc:spChg>
        <pc:spChg chg="add del mod">
          <ac:chgData name="Fatima Pillosu" userId="a6295d4dc9e22643" providerId="LiveId" clId="{A3E538A5-459A-4BDB-8DEE-459E5B5C36DA}" dt="2024-06-25T09:41:03.406" v="879" actId="21"/>
          <ac:spMkLst>
            <pc:docMk/>
            <pc:sldMk cId="1822901782" sldId="256"/>
            <ac:spMk id="113" creationId="{2420D586-7F98-6321-2908-46D9ED0F1437}"/>
          </ac:spMkLst>
        </pc:spChg>
        <pc:picChg chg="add mod">
          <ac:chgData name="Fatima Pillosu" userId="a6295d4dc9e22643" providerId="LiveId" clId="{A3E538A5-459A-4BDB-8DEE-459E5B5C36DA}" dt="2024-06-24T16:56:43.270" v="5" actId="931"/>
          <ac:picMkLst>
            <pc:docMk/>
            <pc:sldMk cId="1822901782" sldId="256"/>
            <ac:picMk id="3" creationId="{4DAB4517-6CB5-383D-5DF8-89920ECCF3FF}"/>
          </ac:picMkLst>
        </pc:picChg>
        <pc:picChg chg="add del mod">
          <ac:chgData name="Fatima Pillosu" userId="a6295d4dc9e22643" providerId="LiveId" clId="{A3E538A5-459A-4BDB-8DEE-459E5B5C36DA}" dt="2024-06-24T17:01:01.845" v="47" actId="478"/>
          <ac:picMkLst>
            <pc:docMk/>
            <pc:sldMk cId="1822901782" sldId="256"/>
            <ac:picMk id="4" creationId="{3DECA9E4-0733-4976-F224-87334909E84A}"/>
          </ac:picMkLst>
        </pc:picChg>
        <pc:picChg chg="add mod modCrop">
          <ac:chgData name="Fatima Pillosu" userId="a6295d4dc9e22643" providerId="LiveId" clId="{A3E538A5-459A-4BDB-8DEE-459E5B5C36DA}" dt="2024-06-25T10:31:26.522" v="889" actId="1582"/>
          <ac:picMkLst>
            <pc:docMk/>
            <pc:sldMk cId="1822901782" sldId="256"/>
            <ac:picMk id="20" creationId="{F24BF89B-E979-A67E-7714-641B36887645}"/>
          </ac:picMkLst>
        </pc:picChg>
        <pc:picChg chg="add mod">
          <ac:chgData name="Fatima Pillosu" userId="a6295d4dc9e22643" providerId="LiveId" clId="{A3E538A5-459A-4BDB-8DEE-459E5B5C36DA}" dt="2024-06-25T09:41:25.297" v="881" actId="1037"/>
          <ac:picMkLst>
            <pc:docMk/>
            <pc:sldMk cId="1822901782" sldId="256"/>
            <ac:picMk id="21" creationId="{3B2D4F94-14FF-E901-038A-2CDB92B806C1}"/>
          </ac:picMkLst>
        </pc:picChg>
        <pc:picChg chg="add del mod modCrop">
          <ac:chgData name="Fatima Pillosu" userId="a6295d4dc9e22643" providerId="LiveId" clId="{A3E538A5-459A-4BDB-8DEE-459E5B5C36DA}" dt="2024-06-24T17:05:52.471" v="176" actId="21"/>
          <ac:picMkLst>
            <pc:docMk/>
            <pc:sldMk cId="1822901782" sldId="256"/>
            <ac:picMk id="23" creationId="{F24BF89B-E979-A67E-7714-641B36887645}"/>
          </ac:picMkLst>
        </pc:picChg>
        <pc:picChg chg="add del mod modCrop">
          <ac:chgData name="Fatima Pillosu" userId="a6295d4dc9e22643" providerId="LiveId" clId="{A3E538A5-459A-4BDB-8DEE-459E5B5C36DA}" dt="2024-06-24T17:05:52.471" v="176" actId="21"/>
          <ac:picMkLst>
            <pc:docMk/>
            <pc:sldMk cId="1822901782" sldId="256"/>
            <ac:picMk id="24" creationId="{3B2D4F94-14FF-E901-038A-2CDB92B806C1}"/>
          </ac:picMkLst>
        </pc:picChg>
        <pc:picChg chg="add del mod modCrop">
          <ac:chgData name="Fatima Pillosu" userId="a6295d4dc9e22643" providerId="LiveId" clId="{A3E538A5-459A-4BDB-8DEE-459E5B5C36DA}" dt="2024-06-24T17:04:16.755" v="134" actId="478"/>
          <ac:picMkLst>
            <pc:docMk/>
            <pc:sldMk cId="1822901782" sldId="256"/>
            <ac:picMk id="25" creationId="{B9F94DAD-F09A-239A-847E-B5F27AA3FB8D}"/>
          </ac:picMkLst>
        </pc:picChg>
        <pc:picChg chg="del">
          <ac:chgData name="Fatima Pillosu" userId="a6295d4dc9e22643" providerId="LiveId" clId="{A3E538A5-459A-4BDB-8DEE-459E5B5C36DA}" dt="2024-06-24T16:56:29.745" v="0" actId="478"/>
          <ac:picMkLst>
            <pc:docMk/>
            <pc:sldMk cId="1822901782" sldId="256"/>
            <ac:picMk id="44" creationId="{DD19E003-9B69-0D4C-8F3A-5E4B1DB55312}"/>
          </ac:picMkLst>
        </pc:picChg>
        <pc:picChg chg="del">
          <ac:chgData name="Fatima Pillosu" userId="a6295d4dc9e22643" providerId="LiveId" clId="{A3E538A5-459A-4BDB-8DEE-459E5B5C36DA}" dt="2024-06-24T16:56:46.252" v="6" actId="21"/>
          <ac:picMkLst>
            <pc:docMk/>
            <pc:sldMk cId="1822901782" sldId="256"/>
            <ac:picMk id="45" creationId="{3DECA9E4-0733-4976-F224-87334909E84A}"/>
          </ac:picMkLst>
        </pc:picChg>
        <pc:picChg chg="add del mod">
          <ac:chgData name="Fatima Pillosu" userId="a6295d4dc9e22643" providerId="LiveId" clId="{A3E538A5-459A-4BDB-8DEE-459E5B5C36DA}" dt="2024-06-24T17:06:31.160" v="181" actId="21"/>
          <ac:picMkLst>
            <pc:docMk/>
            <pc:sldMk cId="1822901782" sldId="256"/>
            <ac:picMk id="65" creationId="{F24BF89B-E979-A67E-7714-641B36887645}"/>
          </ac:picMkLst>
        </pc:picChg>
        <pc:picChg chg="add del mod">
          <ac:chgData name="Fatima Pillosu" userId="a6295d4dc9e22643" providerId="LiveId" clId="{A3E538A5-459A-4BDB-8DEE-459E5B5C36DA}" dt="2024-06-24T17:06:31.160" v="181" actId="21"/>
          <ac:picMkLst>
            <pc:docMk/>
            <pc:sldMk cId="1822901782" sldId="256"/>
            <ac:picMk id="66" creationId="{3B2D4F94-14FF-E901-038A-2CDB92B806C1}"/>
          </ac:picMkLst>
        </pc:picChg>
        <pc:picChg chg="add del mod">
          <ac:chgData name="Fatima Pillosu" userId="a6295d4dc9e22643" providerId="LiveId" clId="{A3E538A5-459A-4BDB-8DEE-459E5B5C36DA}" dt="2024-06-24T17:11:10.593" v="303" actId="21"/>
          <ac:picMkLst>
            <pc:docMk/>
            <pc:sldMk cId="1822901782" sldId="256"/>
            <ac:picMk id="86" creationId="{F24BF89B-E979-A67E-7714-641B36887645}"/>
          </ac:picMkLst>
        </pc:picChg>
        <pc:picChg chg="add del mod">
          <ac:chgData name="Fatima Pillosu" userId="a6295d4dc9e22643" providerId="LiveId" clId="{A3E538A5-459A-4BDB-8DEE-459E5B5C36DA}" dt="2024-06-24T17:11:10.593" v="303" actId="21"/>
          <ac:picMkLst>
            <pc:docMk/>
            <pc:sldMk cId="1822901782" sldId="256"/>
            <ac:picMk id="87" creationId="{3B2D4F94-14FF-E901-038A-2CDB92B806C1}"/>
          </ac:picMkLst>
        </pc:picChg>
        <pc:picChg chg="add del mod">
          <ac:chgData name="Fatima Pillosu" userId="a6295d4dc9e22643" providerId="LiveId" clId="{A3E538A5-459A-4BDB-8DEE-459E5B5C36DA}" dt="2024-06-25T09:41:03.406" v="879" actId="21"/>
          <ac:picMkLst>
            <pc:docMk/>
            <pc:sldMk cId="1822901782" sldId="256"/>
            <ac:picMk id="109" creationId="{F24BF89B-E979-A67E-7714-641B36887645}"/>
          </ac:picMkLst>
        </pc:picChg>
        <pc:picChg chg="add del mod">
          <ac:chgData name="Fatima Pillosu" userId="a6295d4dc9e22643" providerId="LiveId" clId="{A3E538A5-459A-4BDB-8DEE-459E5B5C36DA}" dt="2024-06-25T09:41:03.406" v="879" actId="21"/>
          <ac:picMkLst>
            <pc:docMk/>
            <pc:sldMk cId="1822901782" sldId="256"/>
            <ac:picMk id="110" creationId="{3B2D4F94-14FF-E901-038A-2CDB92B806C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574432"/>
            <a:ext cx="3519170" cy="1221987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1843543"/>
            <a:ext cx="3105150" cy="847428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291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120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186873"/>
            <a:ext cx="892731" cy="297453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186873"/>
            <a:ext cx="2626439" cy="297453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0470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1625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875054"/>
            <a:ext cx="3570923" cy="1460047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2348914"/>
            <a:ext cx="3570923" cy="767804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2587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934365"/>
            <a:ext cx="1759585" cy="22270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934365"/>
            <a:ext cx="1759585" cy="22270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717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186874"/>
            <a:ext cx="3570923" cy="6784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860429"/>
            <a:ext cx="1751498" cy="421683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282111"/>
            <a:ext cx="1751498" cy="18857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860429"/>
            <a:ext cx="1760124" cy="421683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282111"/>
            <a:ext cx="1760124" cy="18857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8097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300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5008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33998"/>
            <a:ext cx="1335322" cy="818991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505370"/>
            <a:ext cx="2095976" cy="2494349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052989"/>
            <a:ext cx="1335322" cy="1950792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037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33998"/>
            <a:ext cx="1335322" cy="818991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505370"/>
            <a:ext cx="2095976" cy="2494349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052989"/>
            <a:ext cx="1335322" cy="1950792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0097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186874"/>
            <a:ext cx="3570923" cy="6784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934365"/>
            <a:ext cx="3570923" cy="2227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3253216"/>
            <a:ext cx="931545" cy="1868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C8CFAB-1E7E-451D-AC8D-2ADD82320E1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3253216"/>
            <a:ext cx="1397318" cy="1868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3253216"/>
            <a:ext cx="931545" cy="1868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428C91-A3F2-4205-8862-66DCC5A88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4769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1D71C2F-8A93-3E18-C947-1AAE4CB8DE6C}"/>
              </a:ext>
            </a:extLst>
          </p:cNvPr>
          <p:cNvSpPr txBox="1"/>
          <p:nvPr/>
        </p:nvSpPr>
        <p:spPr>
          <a:xfrm>
            <a:off x="-198364" y="102915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DD74F2-32FC-DC5C-AFCF-1109251281A8}"/>
              </a:ext>
            </a:extLst>
          </p:cNvPr>
          <p:cNvSpPr txBox="1"/>
          <p:nvPr/>
        </p:nvSpPr>
        <p:spPr>
          <a:xfrm>
            <a:off x="-198364" y="141310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DBE79A-CDEE-2F1B-733D-4B4214DE63A9}"/>
              </a:ext>
            </a:extLst>
          </p:cNvPr>
          <p:cNvSpPr txBox="1"/>
          <p:nvPr/>
        </p:nvSpPr>
        <p:spPr>
          <a:xfrm>
            <a:off x="-198364" y="174201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23B178-82B8-A456-CC6F-11113A21FC39}"/>
              </a:ext>
            </a:extLst>
          </p:cNvPr>
          <p:cNvSpPr txBox="1"/>
          <p:nvPr/>
        </p:nvSpPr>
        <p:spPr>
          <a:xfrm>
            <a:off x="332592" y="333103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E82DC8-5C42-716E-4D57-068EA4CD263A}"/>
              </a:ext>
            </a:extLst>
          </p:cNvPr>
          <p:cNvSpPr txBox="1"/>
          <p:nvPr/>
        </p:nvSpPr>
        <p:spPr>
          <a:xfrm>
            <a:off x="868821" y="333103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CCC7D0-D92F-B870-9BE8-D967DDA8EC43}"/>
              </a:ext>
            </a:extLst>
          </p:cNvPr>
          <p:cNvSpPr txBox="1"/>
          <p:nvPr/>
        </p:nvSpPr>
        <p:spPr>
          <a:xfrm>
            <a:off x="1407378" y="333103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FCCC32-A76A-C731-E53C-976B51B2E78F}"/>
              </a:ext>
            </a:extLst>
          </p:cNvPr>
          <p:cNvSpPr txBox="1"/>
          <p:nvPr/>
        </p:nvSpPr>
        <p:spPr>
          <a:xfrm>
            <a:off x="1438479" y="476817"/>
            <a:ext cx="13718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[-]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80BFB8-ECAC-4575-6E3F-C442E1C78A1B}"/>
              </a:ext>
            </a:extLst>
          </p:cNvPr>
          <p:cNvSpPr txBox="1"/>
          <p:nvPr/>
        </p:nvSpPr>
        <p:spPr>
          <a:xfrm>
            <a:off x="612576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4B1EC8-EEF5-3E04-30C8-8119BB015E8C}"/>
              </a:ext>
            </a:extLst>
          </p:cNvPr>
          <p:cNvSpPr txBox="1"/>
          <p:nvPr/>
        </p:nvSpPr>
        <p:spPr>
          <a:xfrm>
            <a:off x="2537520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094C95-0B0A-3F7B-65FF-675BE29609E9}"/>
              </a:ext>
            </a:extLst>
          </p:cNvPr>
          <p:cNvSpPr txBox="1"/>
          <p:nvPr/>
        </p:nvSpPr>
        <p:spPr>
          <a:xfrm>
            <a:off x="2296902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37EC09-A128-E4B0-D950-46CA0486F051}"/>
              </a:ext>
            </a:extLst>
          </p:cNvPr>
          <p:cNvSpPr txBox="1"/>
          <p:nvPr/>
        </p:nvSpPr>
        <p:spPr>
          <a:xfrm>
            <a:off x="2056284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8AF0F2-D83D-E62C-48BA-4BD85AC209FD}"/>
              </a:ext>
            </a:extLst>
          </p:cNvPr>
          <p:cNvSpPr txBox="1"/>
          <p:nvPr/>
        </p:nvSpPr>
        <p:spPr>
          <a:xfrm>
            <a:off x="1815666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E915F8-D5A5-D72B-714A-2332F7428974}"/>
              </a:ext>
            </a:extLst>
          </p:cNvPr>
          <p:cNvSpPr txBox="1"/>
          <p:nvPr/>
        </p:nvSpPr>
        <p:spPr>
          <a:xfrm>
            <a:off x="1575048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FB6C0A-ABF7-0967-AE90-D6E6D00DED53}"/>
              </a:ext>
            </a:extLst>
          </p:cNvPr>
          <p:cNvSpPr txBox="1"/>
          <p:nvPr/>
        </p:nvSpPr>
        <p:spPr>
          <a:xfrm>
            <a:off x="1334430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1B51A5-3A13-957B-480D-BE6A65A3C9D4}"/>
              </a:ext>
            </a:extLst>
          </p:cNvPr>
          <p:cNvSpPr txBox="1"/>
          <p:nvPr/>
        </p:nvSpPr>
        <p:spPr>
          <a:xfrm>
            <a:off x="1093812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75BA01-6C94-5BE2-21E1-3A89ADE0CA6D}"/>
              </a:ext>
            </a:extLst>
          </p:cNvPr>
          <p:cNvSpPr txBox="1"/>
          <p:nvPr/>
        </p:nvSpPr>
        <p:spPr>
          <a:xfrm>
            <a:off x="853194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0.05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989090-3AC2-BECC-CBF8-E09CCF9C11A4}"/>
              </a:ext>
            </a:extLst>
          </p:cNvPr>
          <p:cNvSpPr txBox="1"/>
          <p:nvPr/>
        </p:nvSpPr>
        <p:spPr>
          <a:xfrm>
            <a:off x="2778138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</a:t>
            </a:r>
          </a:p>
        </p:txBody>
      </p:sp>
      <p:pic>
        <p:nvPicPr>
          <p:cNvPr id="20" name="Picture 19" descr="A map of the united states&#10;&#10;Description automatically generated">
            <a:extLst>
              <a:ext uri="{FF2B5EF4-FFF2-40B4-BE49-F238E27FC236}">
                <a16:creationId xmlns:a16="http://schemas.microsoft.com/office/drawing/2014/main" id="{3B2D4F94-14FF-E901-038A-2CDB92B806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0" t="22813" r="11593" b="74129"/>
          <a:stretch/>
        </p:blipFill>
        <p:spPr>
          <a:xfrm flipV="1">
            <a:off x="799779" y="782402"/>
            <a:ext cx="2649285" cy="7462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5692430-5A8E-6737-C6AE-D00B6ADAA5F1}"/>
              </a:ext>
            </a:extLst>
          </p:cNvPr>
          <p:cNvSpPr txBox="1"/>
          <p:nvPr/>
        </p:nvSpPr>
        <p:spPr>
          <a:xfrm>
            <a:off x="3259370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A6B2A8A-660A-4A79-9E00-E238CDA24704}"/>
              </a:ext>
            </a:extLst>
          </p:cNvPr>
          <p:cNvSpPr txBox="1"/>
          <p:nvPr/>
        </p:nvSpPr>
        <p:spPr>
          <a:xfrm>
            <a:off x="3018756" y="611593"/>
            <a:ext cx="3744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1DBDBE-5D71-A7D6-ECFF-017D025DB900}"/>
              </a:ext>
            </a:extLst>
          </p:cNvPr>
          <p:cNvSpPr txBox="1"/>
          <p:nvPr/>
        </p:nvSpPr>
        <p:spPr>
          <a:xfrm>
            <a:off x="-83151" y="-70252"/>
            <a:ext cx="42302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variables for data-driven model </a:t>
            </a:r>
          </a:p>
          <a:p>
            <a:r>
              <a:rPr lang="en-GB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Leaf area index</a:t>
            </a:r>
            <a:r>
              <a:rPr lang="en-GB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(ERA5)</a:t>
            </a:r>
          </a:p>
          <a:p>
            <a:r>
              <a:rPr lang="en-GB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Climatological fields</a:t>
            </a:r>
          </a:p>
        </p:txBody>
      </p:sp>
      <p:pic>
        <p:nvPicPr>
          <p:cNvPr id="24" name="Picture 23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A172041-899E-1AC9-BCB2-28B21D322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4" b="4764"/>
          <a:stretch/>
        </p:blipFill>
        <p:spPr>
          <a:xfrm>
            <a:off x="263050" y="1048543"/>
            <a:ext cx="1894502" cy="1044000"/>
          </a:xfrm>
          <a:prstGeom prst="rect">
            <a:avLst/>
          </a:prstGeom>
        </p:spPr>
      </p:pic>
      <p:pic>
        <p:nvPicPr>
          <p:cNvPr id="25" name="Picture 2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BECA79A7-FA23-EA49-9557-77E4AAFDD0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4" b="4764"/>
          <a:stretch/>
        </p:blipFill>
        <p:spPr>
          <a:xfrm>
            <a:off x="2233424" y="1048543"/>
            <a:ext cx="1894502" cy="1044000"/>
          </a:xfrm>
          <a:prstGeom prst="rect">
            <a:avLst/>
          </a:prstGeom>
        </p:spPr>
      </p:pic>
      <p:pic>
        <p:nvPicPr>
          <p:cNvPr id="26" name="Picture 25" descr="A map of the united states&#10;&#10;AI-generated content may be incorrect.">
            <a:extLst>
              <a:ext uri="{FF2B5EF4-FFF2-40B4-BE49-F238E27FC236}">
                <a16:creationId xmlns:a16="http://schemas.microsoft.com/office/drawing/2014/main" id="{6D1C63C0-4FF6-2FFF-B6B1-9851160C24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6" b="4764"/>
          <a:stretch/>
        </p:blipFill>
        <p:spPr>
          <a:xfrm>
            <a:off x="263050" y="2322138"/>
            <a:ext cx="1894501" cy="1044000"/>
          </a:xfrm>
          <a:prstGeom prst="rect">
            <a:avLst/>
          </a:prstGeom>
        </p:spPr>
      </p:pic>
      <p:pic>
        <p:nvPicPr>
          <p:cNvPr id="27" name="Picture 26" descr="A map of the united states&#10;&#10;AI-generated content may be incorrect.">
            <a:extLst>
              <a:ext uri="{FF2B5EF4-FFF2-40B4-BE49-F238E27FC236}">
                <a16:creationId xmlns:a16="http://schemas.microsoft.com/office/drawing/2014/main" id="{C4845341-AE7C-9409-C5C7-CA26718E12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28575" r="7314" b="4764"/>
          <a:stretch/>
        </p:blipFill>
        <p:spPr>
          <a:xfrm>
            <a:off x="2233424" y="2322138"/>
            <a:ext cx="1894501" cy="10440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E871A1E-C83B-C9CE-FBBF-7A57D2F63A02}"/>
              </a:ext>
            </a:extLst>
          </p:cNvPr>
          <p:cNvSpPr txBox="1"/>
          <p:nvPr/>
        </p:nvSpPr>
        <p:spPr>
          <a:xfrm>
            <a:off x="-83151" y="857030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January (Mid-Winter)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EF8A2A1-CD5C-8A34-9C13-848897D6C347}"/>
              </a:ext>
            </a:extLst>
          </p:cNvPr>
          <p:cNvSpPr txBox="1"/>
          <p:nvPr/>
        </p:nvSpPr>
        <p:spPr>
          <a:xfrm>
            <a:off x="2143698" y="857030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April (Mid-Spring)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669CAE2-4746-CC9C-1938-4FBA17142942}"/>
              </a:ext>
            </a:extLst>
          </p:cNvPr>
          <p:cNvSpPr txBox="1"/>
          <p:nvPr/>
        </p:nvSpPr>
        <p:spPr>
          <a:xfrm>
            <a:off x="-83151" y="2123326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July (Mid-Summer)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BC7990F-9B17-EAFC-D57D-0B3B9E3EC7C2}"/>
              </a:ext>
            </a:extLst>
          </p:cNvPr>
          <p:cNvSpPr txBox="1"/>
          <p:nvPr/>
        </p:nvSpPr>
        <p:spPr>
          <a:xfrm>
            <a:off x="2143698" y="2123326"/>
            <a:ext cx="2019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15</a:t>
            </a:r>
            <a:r>
              <a:rPr lang="en-GB" sz="800" baseline="30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October (Mid-Autumn)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CAC920-A3D0-CAAE-10E6-125CF87A6335}"/>
              </a:ext>
            </a:extLst>
          </p:cNvPr>
          <p:cNvSpPr txBox="1"/>
          <p:nvPr/>
        </p:nvSpPr>
        <p:spPr>
          <a:xfrm>
            <a:off x="-198364" y="2306960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3717399-28D0-B737-162B-9649ED021B7D}"/>
              </a:ext>
            </a:extLst>
          </p:cNvPr>
          <p:cNvSpPr txBox="1"/>
          <p:nvPr/>
        </p:nvSpPr>
        <p:spPr>
          <a:xfrm>
            <a:off x="-198364" y="269090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B29077C-7F08-C502-B1E2-A26861CC77CB}"/>
              </a:ext>
            </a:extLst>
          </p:cNvPr>
          <p:cNvSpPr txBox="1"/>
          <p:nvPr/>
        </p:nvSpPr>
        <p:spPr>
          <a:xfrm>
            <a:off x="-198364" y="3019820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63CE437-1920-22C0-9C92-C04A848B3875}"/>
              </a:ext>
            </a:extLst>
          </p:cNvPr>
          <p:cNvSpPr txBox="1"/>
          <p:nvPr/>
        </p:nvSpPr>
        <p:spPr>
          <a:xfrm>
            <a:off x="2245960" y="333103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DC1CBF0-2F4E-ED4E-5EE0-051C04E177F1}"/>
              </a:ext>
            </a:extLst>
          </p:cNvPr>
          <p:cNvSpPr txBox="1"/>
          <p:nvPr/>
        </p:nvSpPr>
        <p:spPr>
          <a:xfrm>
            <a:off x="2782189" y="333103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E65472-4834-AB68-C7C6-E5D119FB0BE8}"/>
              </a:ext>
            </a:extLst>
          </p:cNvPr>
          <p:cNvSpPr txBox="1"/>
          <p:nvPr/>
        </p:nvSpPr>
        <p:spPr>
          <a:xfrm>
            <a:off x="3320746" y="333103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1822901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90</Words>
  <Application>Microsoft Office PowerPoint</Application>
  <PresentationFormat>Custom</PresentationFormat>
  <Paragraphs>32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 Pillosu</dc:creator>
  <cp:lastModifiedBy>Fatima Pillosu</cp:lastModifiedBy>
  <cp:revision>2</cp:revision>
  <dcterms:created xsi:type="dcterms:W3CDTF">2024-04-05T07:46:44Z</dcterms:created>
  <dcterms:modified xsi:type="dcterms:W3CDTF">2025-06-10T21:30:31Z</dcterms:modified>
</cp:coreProperties>
</file>

<file path=docProps/thumbnail.jpeg>
</file>